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7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C05995-D300-4E2B-BABB-0FE2CA46F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7A8036A-4C4E-41CA-858B-80FD8F99C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B8CFF5-4709-4F4F-B882-B5A38C9B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861B-4474-472B-81F0-CAF86AC8EEA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2DE5DA-5D51-4F6D-BC39-121C91733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D9D528-61BE-489A-8862-0B9C4D25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9EDA-6D2F-4668-8CF1-6F10309A9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71372-4E2D-414B-B40C-221034BAD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AF89CE9-8394-485F-8E5A-82AB3FBA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72BFCE-C2D5-49E0-A1C1-90F63D485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861B-4474-472B-81F0-CAF86AC8EEA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14D16D-CD2D-45DB-971A-4EF72A23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6922FD-2ABE-479D-8205-3A105E9B2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9EDA-6D2F-4668-8CF1-6F10309A9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5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65F20A0-CC3D-45F7-8B17-FB84FC60E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E49FBA4-011A-491C-A4DC-9F23DAB29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6482D9-21A4-4748-B175-780524551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861B-4474-472B-81F0-CAF86AC8EEA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BBDCA5-71E3-4517-96DD-A45020DD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BA141C-BC4D-4B29-B010-CDCAE22D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9EDA-6D2F-4668-8CF1-6F10309A9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9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40EC9-A46B-43E2-9116-3538AEE90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69DD37-4B3F-4B3F-8D2F-54D1B5403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DC6810-41C0-458A-BBFF-70A5C37C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861B-4474-472B-81F0-CAF86AC8EEA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5374E0-9B41-4C3C-9DE6-24F5BA46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D6F87D-DC4E-4B48-85F5-0F7E05CE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9EDA-6D2F-4668-8CF1-6F10309A9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8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6E765-24CB-4747-8A2D-83489193A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D4499C-6FC2-44A8-8444-C66A728CC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78C603-002A-47B7-92CB-942E398B7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861B-4474-472B-81F0-CAF86AC8EEA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94098C-D1DC-4CA1-A81E-E8C1E6A0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7CC323-57CC-4BAA-AA36-644FE2C9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9EDA-6D2F-4668-8CF1-6F10309A9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8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2D6424-90BC-40FC-B14E-EDCDF68C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D2BA15-025B-42B5-B9CE-2DD729424E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5F3630-1A85-4C50-934C-C12F3E3FB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740E6B-7E57-4DD6-89F7-80B3AA70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861B-4474-472B-81F0-CAF86AC8EEA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897619-ADAD-4E1E-8603-99A38950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97CB64-7F15-4450-BA28-D3C85837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9EDA-6D2F-4668-8CF1-6F10309A9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DF9AE1-CD48-4198-B161-EB684F257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7D32C1-22C3-4026-8375-D176148B2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7A0312-0C2E-4C6C-8788-DDC209742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094CF89-4624-4DC1-8033-365593082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FAE17C0-FF93-46EA-90EA-DF1FB4AAF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218DC96-4950-4BE2-95DD-EBA76FFFA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861B-4474-472B-81F0-CAF86AC8EEA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177FB1C-0BE6-43A5-99F4-49304B7D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91DEC8-CA50-42C7-AF59-F96BA3DE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9EDA-6D2F-4668-8CF1-6F10309A9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2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4ECF9-9DD6-45D4-8D10-DF13C30C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091AA00-40E5-4F3F-99D5-04B12F09E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861B-4474-472B-81F0-CAF86AC8EEA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8EE1CF0-4843-4054-8F70-E55CC55F0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FC59F4E-85BA-45AC-A9E2-CBE540036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9EDA-6D2F-4668-8CF1-6F10309A9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8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C494389-49D9-4464-96CD-7CE7F9234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861B-4474-472B-81F0-CAF86AC8EEA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11FBD9D-759B-46BD-B884-1EF6E0B0F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1E58A1-65FC-4CBD-B5C9-C1C61399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9EDA-6D2F-4668-8CF1-6F10309A9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3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51AE5F-BEEF-43D7-AB05-619E5E3B5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689913-7CA4-4452-88A9-1279EE35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0A157C-F090-43A5-A0A9-40DEEE1B9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D78748-1D04-46D9-ADBA-3650E721F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861B-4474-472B-81F0-CAF86AC8EEA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E30DF4-F1B4-4605-B57B-0F8CBCBE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BC8390-6254-416B-B2E2-DCAA2F1E7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9EDA-6D2F-4668-8CF1-6F10309A9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7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582B91-D2B0-4062-A097-B1ECEE8E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FF5AB6B-51CB-482C-A396-BC3B6ADAC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1B5F9F-EB44-4782-97F4-DB1CA0B5E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81C05E-C65E-420C-917B-689DE8D56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861B-4474-472B-81F0-CAF86AC8EEA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2E998B-70B4-4701-98B7-030CDDAD6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92CE01-4CBC-493A-9190-3DE3ED3F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9EDA-6D2F-4668-8CF1-6F10309A9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1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91B72C0-90AC-4DA6-9066-49858145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99D282-DA67-42AA-8B3C-5585B1256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259958-C9F4-4C5A-B457-6485221A6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2861B-4474-472B-81F0-CAF86AC8EEA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4FF826-A5AE-481E-90CC-7DC4B323D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716B72-6598-40C3-9549-E96247DD2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C9EDA-6D2F-4668-8CF1-6F10309A9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5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989463-6A63-43DA-9BC0-6F867F524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4955" y="245759"/>
            <a:ext cx="3553334" cy="1523101"/>
          </a:xfrm>
          <a:ln w="28575"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 Prelim</a:t>
            </a:r>
            <a:br>
              <a:rPr lang="en-US" dirty="0"/>
            </a:br>
            <a:r>
              <a:rPr lang="en-US" sz="4000" dirty="0" smtClean="0"/>
              <a:t>Jan 13-14, 2018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7F79CA6-E9FC-4506-A748-10C0F3FEB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34566" y="5181612"/>
            <a:ext cx="2607265" cy="847411"/>
          </a:xfrm>
          <a:ln w="28575">
            <a:solidFill>
              <a:schemeClr val="accent1">
                <a:shade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1200" dirty="0"/>
              <a:t>Location: World Elite Gymnastics RSM</a:t>
            </a:r>
          </a:p>
          <a:p>
            <a:r>
              <a:rPr lang="en-US" sz="1200" dirty="0"/>
              <a:t>23031 Arroyo </a:t>
            </a:r>
            <a:r>
              <a:rPr lang="en-US" sz="1200" dirty="0" smtClean="0"/>
              <a:t>Vista, Suite B</a:t>
            </a:r>
            <a:endParaRPr lang="en-US" sz="1200" dirty="0"/>
          </a:p>
          <a:p>
            <a:r>
              <a:rPr lang="en-US" sz="1200" dirty="0"/>
              <a:t>Rancho Santa Margarita, CA 92688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D0CFC2A-75AB-416A-B616-9ACFCA968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468" y="2043225"/>
            <a:ext cx="3874309" cy="26489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C3C09DB-9194-47DB-84E5-D53882F32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2777" y="1768860"/>
            <a:ext cx="3359809" cy="230733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E078D10-9078-48D0-9288-ED2A14E0A4AB}"/>
              </a:ext>
            </a:extLst>
          </p:cNvPr>
          <p:cNvSpPr txBox="1"/>
          <p:nvPr/>
        </p:nvSpPr>
        <p:spPr>
          <a:xfrm>
            <a:off x="8744977" y="822643"/>
            <a:ext cx="3075413" cy="369332"/>
          </a:xfrm>
          <a:prstGeom prst="rect">
            <a:avLst/>
          </a:prstGeom>
          <a:ln w="28575">
            <a:solidFill>
              <a:schemeClr val="accent1">
                <a:shade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</a:lvl1pPr>
            <a:lvl2pPr marL="742950" lvl="1" indent="-285750">
              <a:buFont typeface="Arial" panose="020B0604020202020204" pitchFamily="34" charset="0"/>
              <a:buChar char="•"/>
            </a:lvl2pPr>
          </a:lstStyle>
          <a:p>
            <a:pPr marL="0" indent="0">
              <a:buNone/>
            </a:pPr>
            <a:r>
              <a:rPr lang="en-US" dirty="0"/>
              <a:t>Register Online through USAG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048200A-70E5-4A79-AA67-3DF3B08573A8}"/>
              </a:ext>
            </a:extLst>
          </p:cNvPr>
          <p:cNvSpPr txBox="1"/>
          <p:nvPr/>
        </p:nvSpPr>
        <p:spPr>
          <a:xfrm>
            <a:off x="8443338" y="4539287"/>
            <a:ext cx="3678689" cy="2031325"/>
          </a:xfrm>
          <a:prstGeom prst="rect">
            <a:avLst/>
          </a:prstGeom>
          <a:ln w="28575">
            <a:solidFill>
              <a:schemeClr val="accent1">
                <a:shade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registering online mail one team check made out </a:t>
            </a:r>
            <a:r>
              <a:rPr lang="en-US" smtClean="0"/>
              <a:t>to:        World </a:t>
            </a:r>
            <a:r>
              <a:rPr lang="en-US" dirty="0"/>
              <a:t>Elite Gymnastics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Athlete Registration: $65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Spectator Entrance </a:t>
            </a:r>
            <a:r>
              <a:rPr lang="en-US" sz="1200" dirty="0"/>
              <a:t>(cash only)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Adult:$10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Child:$5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BC1C978-F813-4108-BF86-54AE21DB0E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908324"/>
              </p:ext>
            </p:extLst>
          </p:nvPr>
        </p:nvGraphicFramePr>
        <p:xfrm>
          <a:off x="194928" y="73511"/>
          <a:ext cx="3678689" cy="6497101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72917">
                  <a:extLst>
                    <a:ext uri="{9D8B030D-6E8A-4147-A177-3AD203B41FA5}">
                      <a16:colId xmlns:a16="http://schemas.microsoft.com/office/drawing/2014/main" xmlns="" val="1744542968"/>
                    </a:ext>
                  </a:extLst>
                </a:gridCol>
                <a:gridCol w="2905772">
                  <a:extLst>
                    <a:ext uri="{9D8B030D-6E8A-4147-A177-3AD203B41FA5}">
                      <a16:colId xmlns:a16="http://schemas.microsoft.com/office/drawing/2014/main" xmlns="" val="3830203719"/>
                    </a:ext>
                  </a:extLst>
                </a:gridCol>
              </a:tblGrid>
              <a:tr h="30307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u="sng" strike="noStrike" dirty="0" smtClean="0">
                          <a:effectLst/>
                        </a:rPr>
                        <a:t>Saturday-</a:t>
                      </a:r>
                      <a:r>
                        <a:rPr lang="en-US" sz="1800" b="1" u="sng" strike="noStrike" dirty="0" err="1" smtClean="0">
                          <a:effectLst/>
                        </a:rPr>
                        <a:t>Tentavive</a:t>
                      </a:r>
                      <a:r>
                        <a:rPr lang="en-US" sz="1800" b="1" u="sng" strike="noStrike" dirty="0" smtClean="0">
                          <a:effectLst/>
                        </a:rPr>
                        <a:t>!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685573"/>
                  </a:ext>
                </a:extLst>
              </a:tr>
              <a:tr h="2088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1048951"/>
                  </a:ext>
                </a:extLst>
              </a:tr>
              <a:tr h="2088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Session 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Male Level 2 - 7 Ages 11 &amp; up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2801941435"/>
                  </a:ext>
                </a:extLst>
              </a:tr>
              <a:tr h="2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8:00AM-9:45AM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3867074635"/>
                  </a:ext>
                </a:extLst>
              </a:tr>
              <a:tr h="2088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9433150"/>
                  </a:ext>
                </a:extLst>
              </a:tr>
              <a:tr h="2088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Session 2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Male Level 2-7 Ages 10 &amp; under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505796404"/>
                  </a:ext>
                </a:extLst>
              </a:tr>
              <a:tr h="2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9:50AM-11:25AM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3865486198"/>
                  </a:ext>
                </a:extLst>
              </a:tr>
              <a:tr h="2088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0818646"/>
                  </a:ext>
                </a:extLst>
              </a:tr>
              <a:tr h="2088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Session 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Male and Female Level 9 &amp; Up All Ages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965583437"/>
                  </a:ext>
                </a:extLst>
              </a:tr>
              <a:tr h="2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11:30AM-2:35PM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1461094624"/>
                  </a:ext>
                </a:extLst>
              </a:tr>
              <a:tr h="2088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6030723"/>
                  </a:ext>
                </a:extLst>
              </a:tr>
              <a:tr h="2088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Session 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Male and Female Level 8 All Ages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1406754169"/>
                  </a:ext>
                </a:extLst>
              </a:tr>
              <a:tr h="2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2:40PM-5:15PM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4243884318"/>
                  </a:ext>
                </a:extLst>
              </a:tr>
              <a:tr h="2088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4280769"/>
                  </a:ext>
                </a:extLst>
              </a:tr>
              <a:tr h="2088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Session 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Female Level </a:t>
                      </a:r>
                      <a:r>
                        <a:rPr lang="en-US" sz="1200" u="none" strike="noStrike" dirty="0" smtClean="0">
                          <a:effectLst/>
                        </a:rPr>
                        <a:t>2-7 – Ages TBD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4267130755"/>
                  </a:ext>
                </a:extLst>
              </a:tr>
              <a:tr h="2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5:20PM-6:55PM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2652339488"/>
                  </a:ext>
                </a:extLst>
              </a:tr>
              <a:tr h="2088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2722227"/>
                  </a:ext>
                </a:extLst>
              </a:tr>
              <a:tr h="303077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Sunday-Tentative!</a:t>
                      </a:r>
                      <a:endParaRPr lang="en-US" sz="1800" b="1" u="sng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90" marR="6390" marT="639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3301449"/>
                  </a:ext>
                </a:extLst>
              </a:tr>
              <a:tr h="2088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5186269"/>
                  </a:ext>
                </a:extLst>
              </a:tr>
              <a:tr h="2088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Session 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Female Levels </a:t>
                      </a:r>
                      <a:r>
                        <a:rPr lang="en-US" sz="1200" u="none" strike="noStrike" dirty="0" smtClean="0">
                          <a:effectLst/>
                        </a:rPr>
                        <a:t>2-7 – Ages TBD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3376931443"/>
                  </a:ext>
                </a:extLst>
              </a:tr>
              <a:tr h="251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8:00AM-9:45AM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1512033495"/>
                  </a:ext>
                </a:extLst>
              </a:tr>
              <a:tr h="2088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138461"/>
                  </a:ext>
                </a:extLst>
              </a:tr>
              <a:tr h="2088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Session 2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Female Level </a:t>
                      </a:r>
                      <a:r>
                        <a:rPr lang="en-US" sz="1200" u="none" strike="noStrike" dirty="0" smtClean="0">
                          <a:effectLst/>
                        </a:rPr>
                        <a:t>2-7 – Ages TBD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360084115"/>
                  </a:ext>
                </a:extLst>
              </a:tr>
              <a:tr h="2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9:50AM-11:25AM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3837026796"/>
                  </a:ext>
                </a:extLst>
              </a:tr>
              <a:tr h="2088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0383320"/>
                  </a:ext>
                </a:extLst>
              </a:tr>
              <a:tr h="2088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Session 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Female Level </a:t>
                      </a:r>
                      <a:r>
                        <a:rPr lang="en-US" sz="1200" u="none" strike="noStrike" dirty="0" smtClean="0">
                          <a:effectLst/>
                        </a:rPr>
                        <a:t>2-7 – Ages TBD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3187163625"/>
                  </a:ext>
                </a:extLst>
              </a:tr>
              <a:tr h="2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11:30AM-1:25PM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3394114921"/>
                  </a:ext>
                </a:extLst>
              </a:tr>
              <a:tr h="2088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135779"/>
                  </a:ext>
                </a:extLst>
              </a:tr>
              <a:tr h="2088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Session 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Female Level </a:t>
                      </a:r>
                      <a:r>
                        <a:rPr lang="en-US" sz="1200" u="none" strike="noStrike" dirty="0" smtClean="0">
                          <a:effectLst/>
                        </a:rPr>
                        <a:t>2-7 – Ages TBD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2451738632"/>
                  </a:ext>
                </a:extLst>
              </a:tr>
              <a:tr h="2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1:30PM-3:25PM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0" marR="6390" marT="6390" marB="0" anchor="ctr"/>
                </a:tc>
                <a:extLst>
                  <a:ext uri="{0D108BD9-81ED-4DB2-BD59-A6C34878D82A}">
                    <a16:rowId xmlns:a16="http://schemas.microsoft.com/office/drawing/2014/main" xmlns="" val="200396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028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148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1st  Prelim Jan 13-14,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 Prelim</dc:title>
  <dc:creator>Peter Dodd</dc:creator>
  <cp:lastModifiedBy>World Elite</cp:lastModifiedBy>
  <cp:revision>7</cp:revision>
  <dcterms:created xsi:type="dcterms:W3CDTF">2017-12-05T04:53:26Z</dcterms:created>
  <dcterms:modified xsi:type="dcterms:W3CDTF">2017-12-12T20:59:57Z</dcterms:modified>
</cp:coreProperties>
</file>